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9C1AF"/>
                </a:solidFill>
              </a:rPr>
              <a:t>How to build your Start-up </a:t>
            </a:r>
            <a:r>
              <a:rPr lang="en-US" dirty="0" smtClean="0">
                <a:solidFill>
                  <a:srgbClr val="29C1AF"/>
                </a:solidFill>
              </a:rPr>
              <a:t>team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2800" dirty="0"/>
              <a:t>The initial phase of the idea’s development usually requires only an investment of time, experience and skills of the involved people. </a:t>
            </a:r>
            <a:endParaRPr lang="en-GB" sz="2800" dirty="0" smtClean="0"/>
          </a:p>
          <a:p>
            <a:r>
              <a:rPr lang="en-GB" sz="3000" u="sng" dirty="0"/>
              <a:t>After this phase and market uptake professionalization of the team is necessary</a:t>
            </a:r>
            <a:r>
              <a:rPr lang="en-GB" sz="3000" u="sng" dirty="0"/>
              <a:t>:</a:t>
            </a:r>
          </a:p>
          <a:p>
            <a:pPr lvl="1"/>
            <a:r>
              <a:rPr lang="sk-SK" sz="2600" dirty="0" smtClean="0"/>
              <a:t>CEO </a:t>
            </a:r>
            <a:r>
              <a:rPr lang="sk-SK" sz="2600" dirty="0" err="1"/>
              <a:t>chief</a:t>
            </a:r>
            <a:r>
              <a:rPr lang="sk-SK" sz="2600" dirty="0"/>
              <a:t> </a:t>
            </a:r>
            <a:r>
              <a:rPr lang="sk-SK" sz="2600" dirty="0" err="1"/>
              <a:t>executive</a:t>
            </a:r>
            <a:r>
              <a:rPr lang="sk-SK" sz="2600" dirty="0"/>
              <a:t> </a:t>
            </a:r>
            <a:r>
              <a:rPr lang="sk-SK" sz="2600" dirty="0" err="1" smtClean="0"/>
              <a:t>officer</a:t>
            </a:r>
            <a:endParaRPr lang="sk-SK" sz="2600" dirty="0"/>
          </a:p>
          <a:p>
            <a:pPr lvl="1"/>
            <a:r>
              <a:rPr lang="sk-SK" sz="2600" dirty="0"/>
              <a:t>CFO </a:t>
            </a:r>
            <a:r>
              <a:rPr lang="sk-SK" sz="2600" dirty="0" err="1"/>
              <a:t>chief</a:t>
            </a:r>
            <a:r>
              <a:rPr lang="sk-SK" sz="2600" dirty="0"/>
              <a:t> </a:t>
            </a:r>
            <a:r>
              <a:rPr lang="sk-SK" sz="2600" dirty="0" err="1"/>
              <a:t>financial</a:t>
            </a:r>
            <a:r>
              <a:rPr lang="sk-SK" sz="2600" dirty="0"/>
              <a:t> </a:t>
            </a:r>
            <a:r>
              <a:rPr lang="sk-SK" sz="2600" dirty="0" err="1"/>
              <a:t>officer</a:t>
            </a:r>
            <a:r>
              <a:rPr lang="sk-SK" sz="2600" dirty="0"/>
              <a:t> </a:t>
            </a:r>
          </a:p>
          <a:p>
            <a:pPr lvl="1"/>
            <a:r>
              <a:rPr lang="sk-SK" sz="2600" dirty="0"/>
              <a:t>COO </a:t>
            </a:r>
            <a:r>
              <a:rPr lang="sk-SK" sz="2600" dirty="0" err="1"/>
              <a:t>chief</a:t>
            </a:r>
            <a:r>
              <a:rPr lang="sk-SK" sz="2600" dirty="0"/>
              <a:t> </a:t>
            </a:r>
            <a:r>
              <a:rPr lang="sk-SK" sz="2600" dirty="0" err="1"/>
              <a:t>operating</a:t>
            </a:r>
            <a:r>
              <a:rPr lang="sk-SK" sz="2600" dirty="0"/>
              <a:t> </a:t>
            </a:r>
            <a:r>
              <a:rPr lang="sk-SK" sz="2600" dirty="0" err="1" smtClean="0"/>
              <a:t>officer</a:t>
            </a:r>
            <a:endParaRPr lang="sk-SK" sz="2600" dirty="0"/>
          </a:p>
          <a:p>
            <a:pPr lvl="1"/>
            <a:r>
              <a:rPr lang="sk-SK" sz="2600" dirty="0" err="1"/>
              <a:t>Sales</a:t>
            </a:r>
            <a:r>
              <a:rPr lang="sk-SK" sz="2600" dirty="0"/>
              <a:t> </a:t>
            </a:r>
            <a:r>
              <a:rPr lang="sk-SK" sz="2600" dirty="0" err="1" smtClean="0"/>
              <a:t>manager</a:t>
            </a:r>
            <a:endParaRPr lang="sk-SK" sz="2600" dirty="0"/>
          </a:p>
          <a:p>
            <a:pPr lvl="1"/>
            <a:r>
              <a:rPr lang="sk-SK" sz="2600" dirty="0"/>
              <a:t>Marketing </a:t>
            </a:r>
            <a:r>
              <a:rPr lang="sk-SK" sz="2600" dirty="0" err="1" smtClean="0"/>
              <a:t>manager</a:t>
            </a:r>
            <a:endParaRPr lang="en-US" sz="2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dirty="0"/>
              <a:t>CEO </a:t>
            </a:r>
            <a:r>
              <a:rPr lang="sk-SK" sz="3000" u="sng" dirty="0" err="1"/>
              <a:t>chief</a:t>
            </a:r>
            <a:r>
              <a:rPr lang="sk-SK" sz="3000" u="sng" dirty="0"/>
              <a:t> </a:t>
            </a:r>
            <a:r>
              <a:rPr lang="sk-SK" sz="3000" u="sng" dirty="0" err="1"/>
              <a:t>executive</a:t>
            </a:r>
            <a:r>
              <a:rPr lang="sk-SK" sz="3000" u="sng" dirty="0"/>
              <a:t> </a:t>
            </a:r>
            <a:r>
              <a:rPr lang="sk-SK" sz="3000" u="sng" dirty="0" err="1" smtClean="0"/>
              <a:t>officer</a:t>
            </a:r>
            <a:r>
              <a:rPr lang="sk-SK" sz="3000" u="sng" dirty="0" smtClean="0"/>
              <a:t> </a:t>
            </a:r>
            <a:endParaRPr lang="sk-SK" sz="3000" u="sng" dirty="0"/>
          </a:p>
          <a:p>
            <a:pPr lvl="1"/>
            <a:r>
              <a:rPr lang="en-GB" dirty="0"/>
              <a:t>is the highest-ranking executive in a </a:t>
            </a:r>
            <a:r>
              <a:rPr lang="en-GB" dirty="0" smtClean="0"/>
              <a:t>company</a:t>
            </a:r>
          </a:p>
          <a:p>
            <a:pPr lvl="1"/>
            <a:r>
              <a:rPr lang="en-GB" dirty="0" smtClean="0"/>
              <a:t>his or her primary </a:t>
            </a:r>
            <a:r>
              <a:rPr lang="en-GB" dirty="0"/>
              <a:t>responsibilities include making major corporate decisions, managing the overall operations and resources of a </a:t>
            </a:r>
            <a:r>
              <a:rPr lang="en-GB" dirty="0" smtClean="0"/>
              <a:t>company</a:t>
            </a:r>
          </a:p>
          <a:p>
            <a:pPr lvl="1"/>
            <a:r>
              <a:rPr lang="en-GB" dirty="0" smtClean="0"/>
              <a:t>he or she acting </a:t>
            </a:r>
            <a:r>
              <a:rPr lang="en-GB" dirty="0"/>
              <a:t>as the main point of communication between the board of directors and corporate </a:t>
            </a:r>
            <a:r>
              <a:rPr lang="en-GB" dirty="0" smtClean="0"/>
              <a:t>operations</a:t>
            </a:r>
          </a:p>
          <a:p>
            <a:pPr lvl="1"/>
            <a:r>
              <a:rPr lang="en-GB" dirty="0" smtClean="0"/>
              <a:t>often </a:t>
            </a:r>
            <a:r>
              <a:rPr lang="en-GB" dirty="0"/>
              <a:t>has a position on the </a:t>
            </a:r>
            <a:r>
              <a:rPr lang="en-GB" dirty="0" smtClean="0"/>
              <a:t>board, in </a:t>
            </a:r>
            <a:r>
              <a:rPr lang="en-GB" dirty="0"/>
              <a:t>some cases, she or he is even the chair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dirty="0"/>
              <a:t>CFO –</a:t>
            </a:r>
            <a:r>
              <a:rPr lang="sk-SK" sz="3000" u="sng" dirty="0" err="1"/>
              <a:t>chief</a:t>
            </a:r>
            <a:r>
              <a:rPr lang="sk-SK" sz="3000" u="sng" dirty="0"/>
              <a:t> </a:t>
            </a:r>
            <a:r>
              <a:rPr lang="sk-SK" sz="3000" u="sng" dirty="0" err="1"/>
              <a:t>financial</a:t>
            </a:r>
            <a:r>
              <a:rPr lang="sk-SK" sz="3000" u="sng" dirty="0"/>
              <a:t> </a:t>
            </a:r>
            <a:r>
              <a:rPr lang="sk-SK" sz="3000" u="sng" dirty="0" err="1"/>
              <a:t>officer</a:t>
            </a:r>
            <a:r>
              <a:rPr lang="sk-SK" sz="3000" u="sng" dirty="0"/>
              <a:t> </a:t>
            </a:r>
            <a:r>
              <a:rPr lang="sk-SK" sz="3000" u="sng" dirty="0" smtClean="0"/>
              <a:t> </a:t>
            </a:r>
            <a:endParaRPr lang="sk-SK" sz="3000" u="sng" dirty="0"/>
          </a:p>
          <a:p>
            <a:pPr lvl="1"/>
            <a:r>
              <a:rPr lang="en-GB" dirty="0"/>
              <a:t>is the senior executive responsible for managing the financial actions of a </a:t>
            </a:r>
            <a:r>
              <a:rPr lang="en-GB" dirty="0" smtClean="0"/>
              <a:t>company</a:t>
            </a:r>
          </a:p>
          <a:p>
            <a:pPr lvl="1"/>
            <a:r>
              <a:rPr lang="en-GB" dirty="0" smtClean="0"/>
              <a:t>his or her </a:t>
            </a:r>
            <a:r>
              <a:rPr lang="en-GB" dirty="0"/>
              <a:t>duties include tracking cash flow and financial planning as well as analysing the company's financial strengths and weaknesses and proposing corrective </a:t>
            </a:r>
            <a:r>
              <a:rPr lang="en-GB" dirty="0" smtClean="0"/>
              <a:t>actions</a:t>
            </a:r>
            <a:endParaRPr lang="en-GB" dirty="0"/>
          </a:p>
          <a:p>
            <a:pPr lvl="1"/>
            <a:r>
              <a:rPr lang="en-GB" dirty="0" smtClean="0"/>
              <a:t>he or she </a:t>
            </a:r>
            <a:r>
              <a:rPr lang="en-GB" dirty="0"/>
              <a:t>is responsible for managing the finance and accounting divisions and for ensuring that the company’s financial reports are accurate and completed in a timely </a:t>
            </a:r>
            <a:r>
              <a:rPr lang="en-GB" dirty="0" smtClean="0"/>
              <a:t>manner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000" u="sng" dirty="0"/>
              <a:t>COO – </a:t>
            </a:r>
            <a:r>
              <a:rPr lang="sk-SK" sz="3000" u="sng" dirty="0" err="1"/>
              <a:t>chief</a:t>
            </a:r>
            <a:r>
              <a:rPr lang="sk-SK" sz="3000" u="sng" dirty="0"/>
              <a:t> </a:t>
            </a:r>
            <a:r>
              <a:rPr lang="sk-SK" sz="3000" u="sng" dirty="0" err="1"/>
              <a:t>operating</a:t>
            </a:r>
            <a:r>
              <a:rPr lang="sk-SK" sz="3000" u="sng" dirty="0"/>
              <a:t> </a:t>
            </a:r>
            <a:r>
              <a:rPr lang="sk-SK" sz="3000" u="sng" dirty="0" err="1" smtClean="0"/>
              <a:t>officer</a:t>
            </a:r>
            <a:endParaRPr lang="sk-SK" sz="3000" u="sng" dirty="0"/>
          </a:p>
          <a:p>
            <a:pPr lvl="1"/>
            <a:r>
              <a:rPr lang="en-GB" dirty="0" smtClean="0"/>
              <a:t>the </a:t>
            </a:r>
            <a:r>
              <a:rPr lang="en-GB" dirty="0"/>
              <a:t>senior manager who is responsible for managing the company's day-to-day operations and reporting them to the chief executive officer (</a:t>
            </a:r>
            <a:r>
              <a:rPr lang="en-GB" dirty="0" smtClean="0"/>
              <a:t>CEO)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company needs a chief operating officer (COO) because the CEO is usually too busy to monitor production quotas and other factors on a daily basis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6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400" u="sng" dirty="0" err="1" smtClean="0"/>
              <a:t>Sales</a:t>
            </a:r>
            <a:r>
              <a:rPr lang="sk-SK" sz="3400" u="sng" dirty="0" smtClean="0"/>
              <a:t> </a:t>
            </a:r>
            <a:r>
              <a:rPr lang="sk-SK" sz="3400" u="sng" dirty="0" err="1" smtClean="0"/>
              <a:t>manager</a:t>
            </a:r>
            <a:endParaRPr lang="sk-SK" dirty="0"/>
          </a:p>
          <a:p>
            <a:pPr lvl="1"/>
            <a:r>
              <a:rPr lang="en-GB" dirty="0"/>
              <a:t>manager responsible </a:t>
            </a:r>
            <a:r>
              <a:rPr lang="en-GB" dirty="0" smtClean="0"/>
              <a:t>for:</a:t>
            </a:r>
          </a:p>
          <a:p>
            <a:pPr lvl="2"/>
            <a:r>
              <a:rPr lang="en-GB" dirty="0" smtClean="0"/>
              <a:t>care </a:t>
            </a:r>
            <a:r>
              <a:rPr lang="en-GB" dirty="0"/>
              <a:t>of </a:t>
            </a:r>
            <a:r>
              <a:rPr lang="en-GB" dirty="0" smtClean="0"/>
              <a:t>clients</a:t>
            </a:r>
          </a:p>
          <a:p>
            <a:pPr lvl="2"/>
            <a:r>
              <a:rPr lang="en-GB" dirty="0" smtClean="0"/>
              <a:t>actively </a:t>
            </a:r>
            <a:r>
              <a:rPr lang="en-GB" dirty="0"/>
              <a:t>seeking new potential customers on the </a:t>
            </a:r>
            <a:r>
              <a:rPr lang="en-GB" dirty="0" smtClean="0"/>
              <a:t>market</a:t>
            </a:r>
          </a:p>
          <a:p>
            <a:pPr lvl="2"/>
            <a:r>
              <a:rPr lang="en-GB" dirty="0" smtClean="0"/>
              <a:t>creating </a:t>
            </a:r>
            <a:r>
              <a:rPr lang="en-GB" dirty="0"/>
              <a:t>a network of business </a:t>
            </a:r>
            <a:r>
              <a:rPr lang="en-GB" dirty="0" smtClean="0"/>
              <a:t>partners</a:t>
            </a:r>
          </a:p>
          <a:p>
            <a:pPr lvl="2"/>
            <a:r>
              <a:rPr lang="en-GB" dirty="0" smtClean="0"/>
              <a:t>presents </a:t>
            </a:r>
            <a:r>
              <a:rPr lang="en-GB" dirty="0"/>
              <a:t>a portfolio of products and </a:t>
            </a:r>
            <a:r>
              <a:rPr lang="en-GB" dirty="0" smtClean="0"/>
              <a:t>services</a:t>
            </a:r>
          </a:p>
          <a:p>
            <a:pPr lvl="2"/>
            <a:r>
              <a:rPr lang="en-GB" dirty="0" smtClean="0"/>
              <a:t>prepares </a:t>
            </a:r>
            <a:r>
              <a:rPr lang="en-GB" dirty="0"/>
              <a:t>price calculations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sk-SK" sz="3400" u="sng" dirty="0" smtClean="0"/>
              <a:t>Marketing </a:t>
            </a:r>
            <a:r>
              <a:rPr lang="sk-SK" sz="3400" u="sng" dirty="0" err="1" smtClean="0"/>
              <a:t>manager</a:t>
            </a:r>
            <a:endParaRPr lang="sk-SK" sz="3400" u="sng" dirty="0"/>
          </a:p>
          <a:p>
            <a:pPr lvl="1"/>
            <a:r>
              <a:rPr lang="en-GB" dirty="0"/>
              <a:t>manager responsible for external communication, cooperates with the advertising and PR agencies, broadcasting media etc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he/she </a:t>
            </a:r>
            <a:r>
              <a:rPr lang="en-GB" dirty="0"/>
              <a:t>is involves in the process of preparation, processing and realization of direct mail and other marketing </a:t>
            </a:r>
            <a:r>
              <a:rPr lang="en-GB" dirty="0" smtClean="0"/>
              <a:t>activities.</a:t>
            </a:r>
          </a:p>
          <a:p>
            <a:pPr lvl="1"/>
            <a:r>
              <a:rPr lang="en-GB" dirty="0" smtClean="0"/>
              <a:t>he/she </a:t>
            </a:r>
            <a:r>
              <a:rPr lang="en-GB" dirty="0"/>
              <a:t>implements media and communication strategy in the company</a:t>
            </a:r>
            <a:endParaRPr lang="sk-SK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248</Words>
  <Application>Microsoft Office PowerPoint</Application>
  <PresentationFormat>Prezentácia na obrazovke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Start up team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27</cp:revision>
  <dcterms:created xsi:type="dcterms:W3CDTF">2017-03-08T21:43:37Z</dcterms:created>
  <dcterms:modified xsi:type="dcterms:W3CDTF">2017-07-03T19:02:44Z</dcterms:modified>
</cp:coreProperties>
</file>